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D71ED-8449-429E-93F7-A7DE17899DA4}" type="datetimeFigureOut">
              <a:rPr lang="en-US" smtClean="0"/>
              <a:t>3/15/2023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1E49C-380E-4B93-8362-06F00B90C05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Virtual Machine on AWS  Console using windows OS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Step9:The desktop file and PEM file is seen on the desktop.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Step10:Now,go to the connect instance   and select Get password.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Step11:Upload the PEM file and select Decrypt password and copy the Password.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16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Step12:Now select the windows-server present on the desktop .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Step13:Click on connect.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Step14:Give the saved password and click on ok.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Step15:select yes.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Step17:A new Remote Desktop is connected.</a:t>
            </a:r>
            <a:endParaRPr lang="en-IN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Step1:Go to the AWS Console.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Step2:Go to EC2 dashboard and select instances.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Step3:Click on launch instances.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Step4:Fill the contents as shown below.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Step5:Now select view all instances.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Step6:Now select windows-</a:t>
            </a:r>
            <a:r>
              <a:rPr lang="en-IN" dirty="0" err="1" smtClean="0"/>
              <a:t>serever</a:t>
            </a:r>
            <a:r>
              <a:rPr lang="en-IN" dirty="0" smtClean="0"/>
              <a:t> instance and click on connect.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Step7:select RDP client and download remote desktop file.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Step8:Now go to Learner Lab and Download PEM.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134</Words>
  <Application>Microsoft Office PowerPoint</Application>
  <PresentationFormat>On-screen Show (4:3)</PresentationFormat>
  <Paragraphs>17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Virtual Machine on AWS  Console using windows OS</vt:lpstr>
      <vt:lpstr>Step1:Go to the AWS Console.</vt:lpstr>
      <vt:lpstr>Step2:Go to EC2 dashboard and select instances.</vt:lpstr>
      <vt:lpstr>Step3:Click on launch instances.</vt:lpstr>
      <vt:lpstr>Step4:Fill the contents as shown below.</vt:lpstr>
      <vt:lpstr>Step5:Now select view all instances.</vt:lpstr>
      <vt:lpstr>Step6:Now select windows-serever instance and click on connect.</vt:lpstr>
      <vt:lpstr>Step7:select RDP client and download remote desktop file.</vt:lpstr>
      <vt:lpstr>Step8:Now go to Learner Lab and Download PEM.</vt:lpstr>
      <vt:lpstr>Step9:The desktop file and PEM file is seen on the desktop.</vt:lpstr>
      <vt:lpstr>Step10:Now,go to the connect instance   and select Get password.</vt:lpstr>
      <vt:lpstr>Step11:Upload the PEM file and select Decrypt password and copy the Password.</vt:lpstr>
      <vt:lpstr>Step12:Now select the windows-server present on the desktop .</vt:lpstr>
      <vt:lpstr>Step13:Click on connect.</vt:lpstr>
      <vt:lpstr>Step14:Give the saved password and click on ok.</vt:lpstr>
      <vt:lpstr>Step15:select yes.</vt:lpstr>
      <vt:lpstr>Step17:A new Remote Desktop is connected.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Machine on AWS  Console using windows OS</dc:title>
  <dc:creator>user</dc:creator>
  <cp:lastModifiedBy>user</cp:lastModifiedBy>
  <cp:revision>4</cp:revision>
  <dcterms:created xsi:type="dcterms:W3CDTF">2023-03-15T05:01:04Z</dcterms:created>
  <dcterms:modified xsi:type="dcterms:W3CDTF">2023-03-15T05:31:55Z</dcterms:modified>
</cp:coreProperties>
</file>